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E06794-691E-4B17-9F41-77519017E9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82BF62-E0AF-4748-91BA-4B93CC32F1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E5CDDC-9271-4BFD-ACDF-C80BFB007F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2024-04-26T04:17:10Z</dcterms:modified>
</cp:coreProperties>
</file>