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E09E26-81C2-4C38-A728-80B503D6F2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4F8384-6D16-4A56-96BF-D64D635CE8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E0BBD8-66B3-4097-9EF4-122E264A54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2024-04-27T01:59:00Z</dcterms:modified>
</cp:coreProperties>
</file>