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E2B6CC-69B9-4BB1-910E-789AA8538B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F8F196-B4D1-485E-ABFC-BBDFF708E0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Plots of neuropsychological performances by the three groups across five sessions. Scores shown are standardized z-scores using published normative data (i.e., z = −1.0 equals performance 1 SD below the mean).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5443B1-133A-4D35-B59B-230B90D687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q1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26, Issue 2, March 2011, Pages 98–109,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https://doi.org/10.1093/arclin/acq103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Plots of neuropsychological performances by the three groups across five sessions. Scores shown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Plots of neuropsychological performances by the three groups across five sessions. Scores shown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2024-04-26T18:51:11Z</dcterms:modified>
</cp:coreProperties>
</file>