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F1E787-EAB7-4F4A-A0DC-ACB3CB33C0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83EA3C-2967-49C4-88CC-9122E9F9AA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6C0D8D-8061-4C1D-A714-2C8549A3D9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2024-04-26T04:52:47Z</dcterms:modified>
</cp:coreProperties>
</file>