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B9CDF-AA8C-4F4D-882D-021280B82F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95400F-3E21-4E1C-9514-2B3EAFD6C4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in N uptake and NUE (A), P uptake and PUE (B) and K uptake and KUE (C) in parent ramets with nutrient-patch contrast and direction; SC, small contrast; LC, large contrast; data are mean + 1 SE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Institute of Botany, Chinese Academy of Sciences and the Botanical Society of China.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1CC5-C52A-4362-8FD0-3937432BF2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q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3, Issue 2, June 2010, Pages 131–137, </a:t>
            </a:r>
            <a:r>
              <a:rPr lang="en-US" altLang="en-US" sz="1000">
                <a:solidFill>
                  <a:srgbClr val="333333"/>
                </a:solidFill>
                <a:hlinkClick r:id="rId3"/>
              </a:rPr>
              <a:t>https://doi.org/10.1093/jpe/rtq010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in N uptake and NUE (A), P uptake and PUE (B) and K uptake and KUE (C) in parent ramets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changes in N uptake and NUE (A), P uptake and PUE (B) and K uptake and KUE (C) in parent ramets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2024-04-26T18:56:06Z</dcterms:modified>
</cp:coreProperties>
</file>