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959574-34B6-48DF-B052-BD7E758329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C73D42-68F9-4C65-9664-B93A36C28D7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MuPlex homepage. Users specify primer selection criteria and provide a collection of SNPs in the FASTA format. The system emails to the user one or more solution alternatives revealing key design tradeoffs.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EFA76F-A895-488B-B828-A809F3A65C0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MuPlex Optimizer. Once a problem is submitted and validated, it is assigned to one of the several solvers distributed across the network. Each solver instantiates one or more agents (algorithms) that either create new solutions from scratch, attempt to improve an existing solution candidate or eliminate unpromising solutions from further consideration. The collaboration of algorithms in this manner enables the system to produce multiple Multiplex PCR solutions that reveal intrinsic design tradeoffs.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EFA76F-A895-488B-B828-A809F3A65C08}"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i37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i377"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suppl_2, 1 July 2005, Pages W544–W547, </a:t>
            </a:r>
            <a:r>
              <a:rPr lang="en-US" altLang="en-US" sz="1000">
                <a:solidFill>
                  <a:srgbClr val="333333"/>
                </a:solidFill>
                <a:hlinkClick r:id="rId3"/>
              </a:rPr>
              <a:t>https://doi.org/10.1093/nar/gki377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MuPlex homepage. Users specify primer selection criteria and provide a collection of SNPs in the FASTA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72403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33, Issue suppl_2, 1 July 2005, Pages W544–W547, </a:t>
            </a:r>
            <a:r>
              <a:rPr lang="en-US" altLang="en-US" sz="1000">
                <a:solidFill>
                  <a:srgbClr val="333333"/>
                </a:solidFill>
                <a:hlinkClick r:id="rId3"/>
              </a:rPr>
              <a:t>https://doi.org/10.1093/nar/gki377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MuPlex Optimizer. Once a problem is submitted and validated, it is assigned to one of the several solvers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8573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The MuPlex homepage. Users specify primer selection criteria and provide a collection of SNPs in the FASTA ...</vt:lpstr>
      <vt:lpstr>Figure 2 The MuPlex Optimizer. Once a problem is submitted and validated, it is assigned to one of the several solvers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2024-09-20T05:46:04Z</dcterms:modified>
</cp:coreProperties>
</file>