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C26357-D619-4F6F-A951-8B81B3A5DB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DF2515-3877-4467-B379-8EB747A46A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left panel: Grand-averaged ERPs elicited in Experiment 1 in the 250-ms interval after S1 (adaptor) onset at right posterior electrode P8, shown separately for each of the 5 adaptor categories. Top right panel: Topographical distribution maps of difference potentials obtained by subtracting ERPs measured 160 ms after S1 onset in response to house adaptors from ERPs to each of the 4 different face adaptor types. Larger negative and positive amplitudes for face relative to house adaptors are shown in blue and red, respectively. Bottom panel: Grand-averaged ERPs elicited in Experiment 1 at lateral posterior electrode P8 from 100 ms prior to S1 onset to 300 ms after S2 onset. Waveforms are shown separately for each for the 4 S2 categories and are collapsed across different S1 categories. S1 onset is marked by an arrow, and the origin of the y-axis represents S2 onset.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84DB4A-17CF-40C7-945A-9B08C7FF45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2442–2452,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Top left panel: Grand-averaged ERPs elicited in Experiment 1 in the 250-ms interval after S1 (adaptor) onset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Top left panel: Grand-averaged ERPs elicited in Experiment 1 in the 250-ms interval after S1 (adaptor) onset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2024-04-26T08:31:01Z</dcterms:modified>
</cp:coreProperties>
</file>