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62FCA3-CCEF-413F-B8C7-506252448C9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BF9F4F-37F1-4327-9643-7DE43348B5E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BCC24C-6443-4184-8093-CA6D34DD819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2024-09-19T04:25:49Z</dcterms:modified>
</cp:coreProperties>
</file>