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E24A81-13F1-4927-9E5B-D886E78A9C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647F52-5DFA-40B6-8222-26A8E2F19A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calprotectin levels under infliximab therapy in function of the induction of endoscopic remission at week 10 and concomitant use of corticosteroids. Legend: Boxplots describe medians and interquartile ranges of the completers.
Lines show the result of the mixed models analysis (ITT analysis).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03568-CC8A-4C45-80B9-7E97A0B42A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1.11.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6, Issue 5, June 2012, Pages 557–562,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https://doi.org/10.1016/j.crohns.2011.11.002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Evolution of calprotectin levels under infliximab therapy in function of the induction of endoscopic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Evolution of calprotectin levels under infliximab therapy in function of the induction of endoscopic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2024-04-26T23:14:49Z</dcterms:modified>
</cp:coreProperties>
</file>