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F1C698-6F7F-4058-BA29-97F086D006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CC98E-8D85-41C1-BC24-52AECC5BD4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Analysis of flight paths of 700 Brazilian free-tailed bats (Tadarida brasiliensis) emerging from Davis Cave on 4 July 2004. Left) The positions (crosses) of bats detected in 2 s are shown overlaid onto a thermal infrared image of the scene. The sinusoidal paths of 2 bats are highlighted. Right) A histogram of the vertical coordinates of the positions shown on the left was generated by counting the number of times each bat was in a particular vertical position during the 2 s, regardless of its horizontal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08780-A608-4F40-9729-AE96EAC6A3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0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18–24, </a:t>
            </a:r>
            <a:r>
              <a:rPr lang="en-US" altLang="en-US" sz="1000">
                <a:solidFill>
                  <a:srgbClr val="333333"/>
                </a:solidFill>
                <a:hlinkClick r:id="rId3"/>
              </a:rPr>
              <a:t>https://doi.org/10.1644/07-MAMM-A-011.1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Analysis of flight paths of 700 Brazilian free-tailed bats (Tadarida brasiliensis) emerging from Davis Cave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Analysis of flight paths of 700 Brazilian free-tailed bats (Tadarida brasiliensis) emerging from Davis Cave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2024-04-26T04:46:49Z</dcterms:modified>
</cp:coreProperties>
</file>