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C76ED-2647-4B3D-91DC-C199AC99B3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64C2F0-B5C1-45A0-9177-4334186123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performances of patients with fibromyalgia (FM) and healthy controls (HC) across the different blocks of the Iowa Gambling Task (original version-ABCD). Data points represent net scores for each block of 20 trials.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National Academy of Neuropsychology.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7D1810-44AD-4194-A123-7FE876C82A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113–122,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Comparison between performances of patients with fibromyalgia (FM) and healthy controls (HC) across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Comparison between performances of patients with fibromyalgia (FM) and healthy controls (HC) across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2024-04-26T15:27:45Z</dcterms:modified>
</cp:coreProperties>
</file>