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D67C97-744E-445B-BBC7-CF1EC0D9E7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D5756B-F104-452C-BB22-82E75BEECCD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TKIs rescue FGF2-mediated inhibition of chondrocyte proliferation. (A) RCS chondrocytes were treated with FGF2 and FGFR TKIs SU5402, PD173074, AZD1480, AZD4547 and BGJ398 as indicated, and cell numbers were determined by crystal violet staining 96 h later. Data represent averages for six wells. Results are representative of three independent experiments. Note the potent FGF2-mediated growth arrest, which is completely relieved by each of the FGFR TKIs at different concentrations. Also note that all TKIs show toxicity (growth inhibition in FGF2-naïve cells) at higher concentrations. (B) The optimal TKI concentrations determined in the experiments presented in (A) were applied to RCS cells treated with &gt;40 ng/ml of FGF2, which induces the strongest possible level of FGF2-mediated growth arrest. All TKIs rescue this maximal growth arrest phenotype.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520A0-A063-4FD4-96BD-F63A1CE4F5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4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9–23, </a:t>
            </a:r>
            <a:r>
              <a:rPr lang="en-US" altLang="en-US" sz="1000">
                <a:solidFill>
                  <a:srgbClr val="333333"/>
                </a:solidFill>
                <a:hlinkClick r:id="rId3"/>
              </a:rPr>
              <a:t>https://doi.org/10.1093/hmg/ddv441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TKIs rescue FGF2-mediated inhibition of chondrocyte proliferation. (A) RCS chondrocytes were treated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TKIs rescue FGF2-mediated inhibition of chondrocyte proliferation. (A) RCS chondrocytes were treated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2024-04-26T01:27:45Z</dcterms:modified>
</cp:coreProperties>
</file>