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D90C6E-42A4-40EA-9CDF-28A282F9D9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09A0E8-1BB6-41AE-81CC-BED53ACDD2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Scheme that illustrates the initial filling up of database using text-mining. Aliases of genes and different keyword lists (methylation, cancer and detection-related) are highlighted in the abstract. At the same time, different parameters are counted and stored in a MySQL relational database. Afterwards, the data is ranked and manually reviewed.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BC185D-BEE9-40FB-93D2-CE520ADBA6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m7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36, Issue suppl_1, 1 January 2008, Pages D842–D846,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https://doi.org/10.1093/nar/gkm788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Scheme that illustrates the initial filling up of database using text-mining. Aliases of genes and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Scheme that illustrates the initial filling up of database using text-mining. Aliases of genes and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2024-04-26T17:08:21Z</dcterms:modified>
</cp:coreProperties>
</file>