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B68492-A5DE-4516-88E0-F2912A046C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EFDD9-793C-467A-ADF5-4328D426A1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Axial slices illustrating activity observed on the word test &gt; picture test contrast in younger adults. Younger adults recruited several PFC regions as a function of the retrieval monitoring demands (word test &gt; picture test), but older adults did not reveal any significant activity in this contrast. Arrows highlight DLPFC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97F98-601B-47E1-B075-7B5F087DCB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1049–1060,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Axial slices illustrating activity observed on the word test &gt; picture test contrast in younger adults.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Axial slices illustrating activity observed on the word test &gt; picture test contrast in younger adults.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2024-04-26T02:51:23Z</dcterms:modified>
</cp:coreProperties>
</file>