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A209E-982C-436A-8272-E72C55D149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D5E998-60D6-4BB1-840A-3DDD39EBD1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impact of facial features and the candidate’s political attitudes on his or her leadership traits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World Association for Public Opinion Research. All rights reserved.This article is published and distributed under the terms of the Oxford University Press, Standard Journals Publication Model (https://academic.oup.com/journals/pages/about_us/legal/notices)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E1DD7-B4A6-49B4-B9BC-4F6C341DE9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por/edw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Public Opin Res</a:t>
            </a:r>
            <a:r>
              <a:rPr lang="en-US" altLang="en-US" sz="1000">
                <a:solidFill>
                  <a:srgbClr val="333333"/>
                </a:solidFill>
              </a:rPr>
              <a:t>, Volume 30, Issue 2, Summer 2018, Pages 194–210, </a:t>
            </a:r>
            <a:r>
              <a:rPr lang="en-US" altLang="en-US" sz="1000">
                <a:solidFill>
                  <a:srgbClr val="333333"/>
                </a:solidFill>
                <a:hlinkClick r:id="rId3"/>
              </a:rPr>
              <a:t>https://doi.org/10.1093/ijpor/edw034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impact of facial features and the candidate’s political attitudes on his or her leadership traits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02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impact of facial features and the candidate’s political attitudes on his or her leadership traits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2024-04-26T14:36:48Z</dcterms:modified>
</cp:coreProperties>
</file>