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04E016-0890-4FA3-945A-3FBF81A281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2429E8-4C45-4C99-9AFB-4E73F5C316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experimental setup and temporal sequence of events. At the beginning of the trial, participants judged the felt location of their own middle finger. Then the rubber hand appeared and visuotactile stimulation was delivered for 125 s. Acquisition of the PET data began 60 s after the onset of visuotactile stimulation and lasted for 60 s. In the condition shown, the participant is looking at an incongruent rubber hand identity with respect to his/her own stimulated hand. At the end of trial, participants judged anew the felt location of their own middle finger.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EDF1B4-EEE1-4F2D-A748-D5E29967D0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2235–2244, </a:t>
            </a:r>
            <a:r>
              <a:rPr lang="en-US" altLang="en-US" sz="1000">
                <a:solidFill>
                  <a:srgbClr val="333333"/>
                </a:solidFill>
                <a:hlinkClick r:id="rId3"/>
              </a:rPr>
              <a:t>https://doi.org/10.1093/cercor/bhl131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experimental setup and temporal sequence of events. At the beginning of the trial, participants judged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experimental setup and temporal sequence of events. At the beginning of the trial, participants judged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2024-04-26T08:45:56Z</dcterms:modified>
</cp:coreProperties>
</file>