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94FF48-9A51-47FE-BD75-E72D785CFA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C23EDF-FF38-4B2F-83E2-1581442C01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Core set parameters over the whole observation period. Averages for each year were compared between erosive and non-erosive patients. Initially, none of the parameters was different between the erosive and non-erosive groups. Over the observation period, the erosive and non-erosive groups diverged, differing significantly with respect to all six measures. In addition, the DAS28 was significantly lower in the non-erosive group as compared to the erosive patients. [NS = P &gt; 0.05, * P &lt; 0.05, ** P &lt; 0.01; Mann–Whitney U -test; open boxes: non-erosive patients, cross-hatched boxes: erosive patients. Boxplots represent medians, IQR, and range (whiskers)].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2A45B9-FDA6-432F-9DA1-293032BB26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l2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46, Issue 2, February 2007, Pages 342–349,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https://doi.org/10.1093/rheumatology/kel237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3.  </a:t>
            </a:r>
            <a:r>
              <a:rPr lang="en-US" altLang="en-US" b="0"/>
              <a:t>Core set parameters over the whole observation period. Averages for each year were compared between erosive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 . 3.  Core set parameters over the whole observation period. Averages for each year were compared between erosive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2024-04-27T00:28:34Z</dcterms:modified>
</cp:coreProperties>
</file>