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EA491-05AA-4A97-9E85-27F7A8576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DD8E6-00E5-4F20-B5B8-461B4F21A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cell-surface expression of GABAA-receptor by SPS sera. Rat hippocampal neurons were treated in vitro with medium alone (A), with control IgG (B) or with an SPS patient IgG (C) for 4 h (magnification ×100). Immunostaining of GABAA-receptor γ2 subunit on representative cell body and neuronal processes demonstrates significant inhibition of the surface expression of GABAA-receptor on neuronal processes (C). Reduction of GABAA-receptor expression was also observed on the cell bodies of some neurons. The IgG purified from an OND subject that did not have detectable GABARAP antibodies, had no effect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EE5E9-C3D9-4BE0-A546-E068E1068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12, December 2006, Pages 3270–3276,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Inhibition of cell-surface expression of GABA</a:t>
            </a:r>
            <a:r>
              <a:rPr lang="en-US" altLang="en-US" b="0" baseline="-25000"/>
              <a:t>A</a:t>
            </a:r>
            <a:r>
              <a:rPr lang="en-US" altLang="en-US" b="0"/>
              <a:t>-receptor by SPS sera. Rat hippocampal neurons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Inhibition of cell-surface expression of GABAA-receptor by SPS sera. Rat hippocampal neurons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2024-04-26T06:26:54Z</dcterms:modified>
</cp:coreProperties>
</file>