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DBD2C-F18C-45E5-8DBA-C85C0539B7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333E5B-6404-4CE7-B264-7241D40BFD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associated with sensory conflict in the DLPFC: (A) Activation in the DLPFC (coordinate: −44, 42, 14) associated with sensory conflict level. For visualization purpose, red and yellow voxels correspond to P &lt; 0.005 and P &lt; 0.001 uncorrected, respectively. (B) Parameter estimates of the sensory conflict-related regressor in the DLPFC (coordinate: −44, 42, 14). This reflects the sensitivity to the level of sensory conflict. Beta estimates on incongruent trials (black) are significant larger compared with those on congruent trials (t(14) = 3.00, P = 0.009). Beta estimates on congruent trials (white) are not significantly different from zero (P = 0.42). Error bars indicate standard error across subjects. (C) Correlation between DLPFC activation and response time. Across-subject means of the normalized correlation coefficients are plotted separately for high-sensory conflict and low-sensory conflict trials. Error bars indicate standard error across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FDA40-0B22-45FD-A2AA-A43487A022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11, November 2010, Pages 2675–2683,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Activation associated with sensory conflict in the DLPFC: (A) Activation in the DLPFC (coordinate: −44, 42,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Activation associated with sensory conflict in the DLPFC: (A) Activation in the DLPFC (coordinate: −44, 42,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2024-04-26T11:13:39Z</dcterms:modified>
</cp:coreProperties>
</file>