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5E6C5-BE28-489E-A1B7-9DC4EEA6AF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DD0D5-DA15-4ED6-8C3E-08618C25B8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 of representative exfoliated teeth. (A and B) SEM of tooth 1 from the control individual, (C–F) SEM of tooth 4 from individual IV:1, boxed regions on pictures A, C and E reflect the boundaries of the photographs taken at higher power in these regions, labelled B, D and F. Control tooth 1 exhibits normal, typical enamel architecture comprising prisms (rods) of individual enamel crystallites. Tooth 4 exhibits both regions of relatively normal enamel and disturbed structure. The cross sectional surface of Tooth 4 has a “smooth” appearance that may reflect the presence of organic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198BC-C94D-4233-B6F5-0589D1425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3578–3587,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 of representative exfoliated teeth. (A and B) SEM of tooth 1 from the control individual, (C–F) SEM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 of representative exfoliated teeth. (A and B) SEM of tooth 1 from the control individual, (C–F) SEM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2024-05-08T23:34:42Z</dcterms:modified>
</cp:coreProperties>
</file>