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6E0BF9-AD19-41A3-AF84-697F735FCB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A72B58-4EB8-4508-B3FC-C646A32A59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SEM of representative exfoliated teeth. (A and B) SEM of tooth 1 from the control individual, (C–F) SEM of tooth 4 from individual IV:1, boxed regions on pictures A, C and E reflect the boundaries of the photographs taken at higher power in these regions, labelled B, D and F. Control tooth 1 exhibits normal, typical enamel architecture comprising prisms (rods) of individual enamel crystallites. Tooth 4 exhibits both regions of relatively normal enamel and disturbed structure. The cross sectional surface of Tooth 4 has a “smooth” appearance that may reflect the presence of organic material.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315E5B-9F2E-4C1F-836E-53BEECE34B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16, 15 August 2016, Pages 3578–3587,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SEM of representative exfoliated teeth. (A and B) SEM of tooth 1 from the control individual, (C–F) SEM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SEM of representative exfoliated teeth. (A and B) SEM of tooth 1 from the control individual, (C–F) SEM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2024-09-20T20:28:44Z</dcterms:modified>
</cp:coreProperties>
</file>