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567E47-80AA-47F0-A639-128826C60E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570F7-34C3-4F47-8FB7-B7BF0C2153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Imaging modalities to identify morphological features of coronary plaque instability.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2124A9-28F0-4779-A492-5E20FF9D38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22, November 2011, Pages 2736–2738,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Imaging modalities to identify morphological features of coronary plaque instability.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Imaging modalities to identify morphological features of coronary plaque instability.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2024-04-26T14:49:01Z</dcterms:modified>
</cp:coreProperties>
</file>