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FF0B5-8637-40A7-B0AB-3C1488FBA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65356-8DD3-427B-A710-C525F964DC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Correlation of body weight change (%) and fasting duration (days) (Pearson's correlation coefficient r = 0.70, n = 52, P &lt; 0.01).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B4F78-6B33-451A-8A7E-D6491C52D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Urinary biomarkers of oxidative stress before and after fasting (solid bar: the median; dotted bar: mean; whiskers: the minimum and maximum; boxes: the first and third quartiles; dot: outlier). A: Urinary MDA (mg/g creatinine), B: Urinary 8-IsoPGF (mg/g creatinine), C: Urinary 8-OHdG (mg/g creatinine), D: Urinary ϵdA (f mol/μmol creatinine)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B4F78-6B33-451A-8A7E-D6491C52D76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3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i3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2006, Pages 1398–1403,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https://doi.org/10.1093/carcin/bgi337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Correlation of body weight change (%) and fasting duration (days) (Pearson's correlation coefficient r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69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2006, Pages 1398–1403,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https://doi.org/10.1093/carcin/bgi337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Urinary biomarkers of oxidative stress before and after fasting (solid bar: the median; dotted bar: mean;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10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Correlation of body weight change (%) and fasting duration (days) (Pearson's correlation coefficient r = ...</vt:lpstr>
      <vt:lpstr>Fig. 2. Urinary biomarkers of oxidative stress before and after fasting (solid bar: the median; dotted bar: mean;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2024-04-26T07:05:52Z</dcterms:modified>
</cp:coreProperties>
</file>