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FF75E3-8FF4-4F2C-9FFB-ACD894998C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C80C0F-BB1E-4161-B35E-5CFBD3A1FE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Phenotype of 5-HTT null mutant mice. 5-HTT KO and HET showed a trend for fewer trials (A) and made significantly fewer errors (B) and correction errors (C) to reversal criterion, as compared with WT controls. Genotypes did not significantly differ in trials (D), errors (E), or correction errors (F) when separately examining the &lt;50% correct and ≥50% correct reversal phases. Data are mean ± standard error of the mean. n = 8–10 per genotype. *P &lt; 0.05 versus WT.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29D7F3-589C-4FEC-8383-51CECB177C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1955–1963, </a:t>
            </a:r>
            <a:r>
              <a:rPr lang="en-US" altLang="en-US" sz="1000">
                <a:solidFill>
                  <a:srgbClr val="333333"/>
                </a:solidFill>
                <a:hlinkClick r:id="rId3"/>
              </a:rPr>
              <a:t>https://doi.org/10.1093/cercor/bhp266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Phenotype of 5-HTT null mutant mice. 5-HTT KO and HET showed a trend for fewer trials (A) and made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Phenotype of 5-HTT null mutant mice. 5-HTT KO and HET showed a trend for fewer trials (A) and made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2024-04-26T19:35:32Z</dcterms:modified>
</cp:coreProperties>
</file>