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D43A9-F4A8-4C6A-9EFB-BC2E4600A4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17820-60CE-415A-9154-15F8E83159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9. Schematic diagram showing the expression of neurogranin and GAP-43 mRNAs in the neurons subserving the specific connections. The expression of GAP-43 mRNA was taken from our previous report (Higo et al., 1998, 1999, 2000). Taken together with the present results about the expression of neurogranin mRNA, we suggest that both postsynaptic PKC substrate (neurogranin) and presynaptic PKC substrate (GAP-43) are abundant in the connections shown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4A7E1-F59A-440C-8C74-05F7562409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1134–1143, </a:t>
            </a:r>
            <a:r>
              <a:rPr lang="en-US" altLang="en-US" sz="1000">
                <a:solidFill>
                  <a:srgbClr val="333333"/>
                </a:solidFill>
                <a:hlinkClick r:id="rId3"/>
              </a:rPr>
              <a:t>https://doi.org/10.1093/cercor/bhh073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9. Schematic diagram showing the expression of neurogranin and GAP-43 mRNAs in the neurons subserving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9. Schematic diagram showing the expression of neurogranin and GAP-43 mRNAs in the neurons subserving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2024-04-27T02:16:26Z</dcterms:modified>
</cp:coreProperties>
</file>