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B5E3911-93D2-45C6-A526-9BD12412AFF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EE2A1DB-BBBB-4D8A-AD1F-F1D6271772C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( A ) Partial obstruction of right subclavian vein (white arrow) with extensive collateral circulation. ( B ) Complete obstruction of left subclavian vein (white arrow). Note that there is well-developed cervical collateral formation bypassing the site of obstruction.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European Society of Cardiology 2007.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D210434-BC53-481A-8FA5-E2EAD3B37FA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opace/eum01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Europace</a:t>
            </a:r>
            <a:r>
              <a:rPr lang="en-US" altLang="en-US" sz="1000">
                <a:solidFill>
                  <a:srgbClr val="333333"/>
                </a:solidFill>
              </a:rPr>
              <a:t>, Volume 9, Issue 5, May 2007, Pages 328–332,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https://doi.org/10.1093/europace/eum019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 </a:t>
            </a:r>
            <a:r>
              <a:rPr lang="en-US" altLang="en-US" b="0"/>
              <a:t>( A ) Partial obstruction of right subclavian vein (white arrow) with extensive collateral circulation. ( B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 ( A ) Partial obstruction of right subclavian vein (white arrow) with extensive collateral circulation. ( B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2024-09-20T02:35:54Z</dcterms:modified>
</cp:coreProperties>
</file>