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E3911-93D2-45C6-A526-9BD12412A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2A1DB-BBBB-4D8A-AD1F-F1D6271772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Partial obstruction of right subclavian vein (white arrow) with extensive collateral circulation. ( B ) Complete obstruction of left subclavian vein (white arrow). Note that there is well-developed cervical collateral formation bypassing the site of obstruction.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10434-BC53-481A-8FA5-E2EAD3B37F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5, May 2007, Pages 328–332,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( A ) Partial obstruction of right subclavian vein (white arrow) with extensive collateral circulation. ( 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( A ) Partial obstruction of right subclavian vein (white arrow) with extensive collateral circulation. ( 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2024-09-20T02:35:54Z</dcterms:modified>
</cp:coreProperties>
</file>