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91CD8-4508-4864-89F2-117A40F90D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07A9E2-745E-4246-9C83-7D0DDD505A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Partial obstruction of right subclavian vein (white arrow) with extensive collateral circulation. ( B ) Complete obstruction of left subclavian vein (white arrow). Note that there is well-developed cervical collateral formation bypassing the site of obstruction.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D30C57-0AA4-4E3E-A952-2B7C1C3F74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m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9, Issue 5, May 2007, Pages 328–332,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https://doi.org/10.1093/europace/eum019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 A ) Partial obstruction of right subclavian vein (white arrow) with extensive collateral circulation. ( 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( A ) Partial obstruction of right subclavian vein (white arrow) with extensive collateral circulation. ( 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2024-09-19T09:40:07Z</dcterms:modified>
</cp:coreProperties>
</file>