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3BFC20-91BE-4142-9ADC-7DF4C76C20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512EF9-BC39-4307-A241-239A2E71F5B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( A ) Partial obstruction of right subclavian vein (white arrow) with extensive collateral circulation. ( B ) Complete obstruction of left subclavian vein (white arrow). Note that there is well-developed cervical collateral formation bypassing the site of obstruction.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2007.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C847BD-D580-4DB6-9259-5E4CEAD1C3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opace/eum0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9, Issue 5, May 2007, Pages 328–332,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https://doi.org/10.1093/europace/eum019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( A ) Partial obstruction of right subclavian vein (white arrow) with extensive collateral circulation. ( B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( A ) Partial obstruction of right subclavian vein (white arrow) with extensive collateral circulation. ( B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2024-05-08T02:57:39Z</dcterms:modified>
</cp:coreProperties>
</file>