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FC9980-B9D6-48F8-AEDB-1468AF0F79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5071AC-05E7-4E48-A8E3-54B978CDBA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 dependence for Kiput (left) and EDVput (right) in healthy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(2006).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D3775E-6C3B-4AF8-834E-1A7506E536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l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4, April 2006, Pages 1050–1058,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https://doi.org/10.1093/brain/awl028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Age dependence for K</a:t>
            </a:r>
            <a:r>
              <a:rPr lang="en-US" altLang="en-US" b="0" baseline="-25000"/>
              <a:t>iput</a:t>
            </a:r>
            <a:r>
              <a:rPr lang="en-US" altLang="en-US" b="0"/>
              <a:t> (left) and EDV</a:t>
            </a:r>
            <a:r>
              <a:rPr lang="en-US" altLang="en-US" b="0" baseline="-25000"/>
              <a:t>put</a:t>
            </a:r>
            <a:r>
              <a:rPr lang="en-US" altLang="en-US" b="0"/>
              <a:t> (right) in healthy controls.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Age dependence for Kiput (left) and EDVput (right) in healthy controls.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2024-04-26T02:56:03Z</dcterms:modified>
</cp:coreProperties>
</file>