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A5C0D0-480F-4EAE-A520-943AB79CA8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446567-25C0-4383-B07C-BA132F8EA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BrdU labeling in periventricular heterotopia. Thionine stain (A, B) and BrdU immunocytochemistry (C–F). Note the preferential BrdU labeling at the periphery of the heterotopia at E17/24 (C), and the progressive staining of the core of the heterotopia at E19/12 (D) and E21/12 (E). The preferential labeling of the core of the heterotopia after E21/12 BrdU injection is shown at higher magnification in (F). (A, C) and (B, D), respectively, are taken from consecutive adjacent sections. lv, lateral ventricle. Scale bars: 100 μm (A–E); 40 μm (F).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13D318-EC6F-4C8E-9477-401FE9ECAA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736–748,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BrdU labeling in periventricular heterotopia. Thionine stain (A, B) and BrdU immunocytochemistry (C–F). Note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BrdU labeling in periventricular heterotopia. Thionine stain (A, B) and BrdU immunocytochemistry (C–F). Note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2024-04-26T15:12:02Z</dcterms:modified>
</cp:coreProperties>
</file>