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DE0AF9-E685-410C-847B-600040DFA65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730BF1-849A-40FE-9AC7-ADEADC104F0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0D8A14-AF03-471A-AA0C-57AD393C12D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2024-04-26T05:22:49Z</dcterms:modified>
</cp:coreProperties>
</file>