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16B5A-6A00-49C5-A452-B4940E29F5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C769E-4E34-4723-8696-65E3B479DA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of the segmental deletion's (#8) genomic architecture illustrating the composition of the 226 bp duplicated motifs (M1, M2), with the 20 kb region flanking each breakpoint (filled arrows) shown above. The motifs comprise novel (green) and wild-type sequence (gray), with the pattern of shading used to highlight the 100% homology of these motifs. (B) Illustration of the 100% sequence homology between motif segments and regions adjacent to both breakpoints: the location of DNA polymerase α pause sites and consensus cleavage sites for Topo-isomerase I are depicted with red and blue stars, respectively. Note the corresponding composition, order and orientation of the 128 bp motif portion and segments of sequence (I–III) that straddle the centromeric breakpoint (identical bases in capitals). (C) Diagrammatic representation of the 6p25 region (1) and the proposed steps in generating this rearrangement: fork stalling (2), formation of motif M1 (3), double strand break and strand dependent synthesis generating motif M2 (4–6).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5D23-8296-4248-9F22-FB2695AB50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3446–3458, </a:t>
            </a:r>
            <a:r>
              <a:rPr lang="en-US" altLang="en-US" sz="1000">
                <a:solidFill>
                  <a:srgbClr val="333333"/>
                </a:solidFill>
                <a:hlinkClick r:id="rId3"/>
              </a:rPr>
              <a:t>https://doi.org/10.1093/hmg/ddn238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of the segmental deletion's (#8) genomic architecture illustrating the composition of the 226 bp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Summary of the segmental deletion's (#8) genomic architecture illustrating the composition of the 226 bp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2024-04-27T04:40:25Z</dcterms:modified>
</cp:coreProperties>
</file>