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ED75D8-CD0A-4C34-9C59-227AF18518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D02C05-6D27-4472-9FC2-464CA9F699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Amino acid structure of the EDNRB third cytoplasmic loop. Alignment of the amino acid sequence of the human EDNRB third amino acid loop with the corresponding sequence of the rat and bovine orthologues, with three serine-threonine protein kinases recognition motifs and with the S305N mutated receptor.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59C853-8D86-4D28-B0D2-3E31CC7746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5.3.3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5, Issue 3, March 1996, Pages 351–354, </a:t>
            </a:r>
            <a:r>
              <a:rPr lang="en-US" altLang="en-US" sz="1000">
                <a:solidFill>
                  <a:srgbClr val="333333"/>
                </a:solidFill>
                <a:hlinkClick r:id="rId3"/>
              </a:rPr>
              <a:t>https://doi.org/10.1093/hmg/5.3.351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Amino acid structure of the EDNRB third cytoplasmic loop. Alignment of the amino acid sequence of the human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Amino acid structure of the EDNRB third cytoplasmic loop. Alignment of the amino acid sequence of the human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2024-04-26T03:20:46Z</dcterms:modified>
</cp:coreProperties>
</file>