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E084E-1749-492A-B9AA-EFDD1D8369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AADEA-ADDC-4674-BC62-3E87AA143D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signs/symptoms in non-alcohol related Wernicke's encephalopathy.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2007. Published by Oxford University Press on behalf of the Medical Council on Alcohol.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169AD-4D52-4548-89A5-30A81CB8AC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m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43, Issue 2, March 2008, Pages 180–186,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https://doi.org/10.1093/alcalc/agm149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Development of signs/symptoms in non-alcohol related Wernicke's encephalopathy.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729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Development of signs/symptoms in non-alcohol related Wernicke's encephalopathy.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2024-09-18T22:06:24Z</dcterms:modified>
</cp:coreProperties>
</file>