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242573-56D3-4524-A37B-75F7087C8DE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3F991C-20F0-4094-BFF8-0CA3AB796DA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Development of signs/symptoms in non-alcohol related Wernicke's encephalopathy.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The Author 2007. Published by Oxford University Press on behalf of the Medical Council on Alcohol.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21FC74-FC92-42B4-BFA1-B7C7453B3A1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lcalc/agm14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Alcohol Alcohol</a:t>
            </a:r>
            <a:r>
              <a:rPr lang="en-US" altLang="en-US" sz="1000">
                <a:solidFill>
                  <a:srgbClr val="333333"/>
                </a:solidFill>
              </a:rPr>
              <a:t>, Volume 43, Issue 2, March 2008, Pages 180–186,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https://doi.org/10.1093/alcalc/agm149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Development of signs/symptoms in non-alcohol related Wernicke's encephalopathy.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89200" y="1371600"/>
            <a:ext cx="417290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Development of signs/symptoms in non-alcohol related Wernicke's encephalopathy.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2024-09-20T04:20:37Z</dcterms:modified>
</cp:coreProperties>
</file>