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42573-56D3-4524-A37B-75F7087C8D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3F991C-20F0-4094-BFF8-0CA3AB796D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signs/symptoms in non-alcohol related Wernicke's encephalopathy.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2007. Published by Oxford University Press on behalf of the Medical Council on Alcohol.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21FC74-FC92-42B4-BFA1-B7C7453B3A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m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43, Issue 2, March 2008, Pages 180–186,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https://doi.org/10.1093/alcalc/agm149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Development of signs/symptoms in non-alcohol related Wernicke's encephalopathy.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729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Development of signs/symptoms in non-alcohol related Wernicke's encephalopathy.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2024-09-20T04:20:37Z</dcterms:modified>
</cp:coreProperties>
</file>