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062F8-3F83-4DA3-9716-7CCDF2CEDF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3B1C2-A5E1-4DEA-9694-3E27EEDECB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signs/symptoms in non-alcohol related Wernicke's encephalopathy.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2007. Published by Oxford University Press on behalf of the Medical Council on Alcohol.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9AE0D-1F78-4EFB-82DD-93445ED294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m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43, Issue 2, March 2008, Pages 180–186,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https://doi.org/10.1093/alcalc/agm149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Development of signs/symptoms in non-alcohol related Wernicke's encephalopathy.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729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Development of signs/symptoms in non-alcohol related Wernicke's encephalopathy.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2024-05-08T01:59:41Z</dcterms:modified>
</cp:coreProperties>
</file>