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3FF83-7C87-48FB-8E46-966B3A894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1B87F-7ABC-4CD1-844A-34937E115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 and subject numbers at each stage. ECV, electrical cardioversion; PUFAs, polyunsaturated fatty acids; and SR, sinus rhythm.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FF478-1C61-4488-9283-238068ABB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q3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2011, Pages 174–181,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https://doi.org/10.1093/europace/euq386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design and subject numbers at each stage. ECV, electrical cardioversion; PUFAs, polyunsaturated fatty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Study design and subject numbers at each stage. ECV, electrical cardioversion; PUFAs, polyunsaturated fatty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2024-04-26T06:31:42Z</dcterms:modified>
</cp:coreProperties>
</file>