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56A4C6-0256-4CAC-BA41-0180403683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538A9B-EE09-4AEA-B0B1-3D51DEF49A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58213-5C80-4576-9241-F350595C54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2024-04-26T17:05:55Z</dcterms:modified>
</cp:coreProperties>
</file>