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30D17-ECD6-4F6C-BE25-5FF7A4DE47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1EFF2-4696-4BAC-86F5-D7CF1E09A6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ITERATE attacks against US interests per year, 1968–2012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2014This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2CD2DD-37CC-4284-BD05-E62DBD81CF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ep/gpu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Oxf Econ Pap</a:t>
            </a:r>
            <a:r>
              <a:rPr lang="en-US" altLang="en-US" sz="1000">
                <a:solidFill>
                  <a:srgbClr val="333333"/>
                </a:solidFill>
              </a:rPr>
              <a:t>, Volume 67, Issue 1, January 2015, Pages 1–20, </a:t>
            </a:r>
            <a:r>
              <a:rPr lang="en-US" altLang="en-US" sz="1000">
                <a:solidFill>
                  <a:srgbClr val="333333"/>
                </a:solidFill>
                <a:hlinkClick r:id="rId3"/>
              </a:rPr>
              <a:t>https://doi.org/10.1093/oep/gpu039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ITERATE attacks against US interests per year, 1968–2012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ITERATE attacks against US interests per year, 1968–2012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2024-04-26T14:13:12Z</dcterms:modified>
</cp:coreProperties>
</file>