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2B61D2-ECAE-4062-B510-59B266E529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28CD44-543F-4C05-AE28-7826F90F37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Characterization of granulocyte macrophagecolony-stimulating factor (GM-CSF) receptors in THP-1 cells. Main graph, binding of [125I]-GMCSF to cells at 4°C (2 h). Nonspecific binding (measured in the presence of a 100-fold excess of unlabeled GM-CSF) has been subtracted. Data are means of 3 determinations ± SD. These experiments were performed twice, with very similar results. Lower inset, Same values, presented as a Scatchard plot (R2 = .953). Upper inset, phosphorylation of STAT5 in cells exposed to GM-CSF. Cells were incubated for 24 h at concentrations of 5–40 ng/mL/h at 37°C with 5l–40 ng/mL GM-CSF (only the result obtained at 20 ng/mL is shown, because this concentration was used for most of the subsequent experiments). Cell lysates were analyzed byWestern blot, using an antiphospho-STAT5 antibody. The migration distance of the band corresponds to an estimated molecular weight of 90 kDa.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A79120-B096-45FF-AAFC-88C8FDB17B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Influence of granulocyte macrophage colony-stimulating factor (GM-CSF) on the intracellular growth of Listeria monocytogenes in THP-1 macrophages. A, Control cells (no GM-CSF) or cells exposed to GM-CSF, which were incubated for 24 h at 37°C before infection with L. monocytogenes and further intracellular growth (5 h) in the absence of GM-CSF. The growth index is defined as the ratio of the no. of colony-forming units (cfu)/mg cell protein collected from cells at the end of the 5-h incubation time to the no. of cfu/mg cell protein observed after phagocytosis and washing of the extracellular bacteria (time, 0 h). Each value is the mean (±SE) of 6 independent experiments, with each sample assayed in triplicate. B, Cells exposed to increasing concentrations of GM-CSF (24 h, 37°C) before being challenged for L. monocytogenes infection, as in the experiments shown in panel A. Each value is the mean (±SE) of 3 independent experiments, with each sample being assayed in triplicate.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A79120-B096-45FF-AAFC-88C8FDB17B4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Influence of gentamicin and anti-granulocyte macrophage colony-stimulating factor receptor (GM-CSFRα) antibodies on the activity of GM-CSF toward the intracellular growth of Listeria monocytogenes.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A79120-B096-45FF-AAFC-88C8FDB17B4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Secretion and role of tumor necrosis factor (TNF)-α in the impairment of growth of Listeria monocytogenes induced by granulocyte macrophage colony-stimulating factor (GM-CSF) in THP-1 cells. A, Release of TNF-α in the culture medium after a 24-h incubation at 37°C in the presence of increasing concentrations of GM-CSF. Data are means (±SD) of 3 determinations. The experiment was performed twice, with very similar results. Inset, Correlation between the release of TNF-α on exposure to GM-CSF (main graph) and impairment of the growth of L. monocytogenes (figure 2B). B, Influence of GMC-SF (20 ng/mL), GM-CSF (20 ng/mL) plus anti-TNF-α antibodies (2 µg/mL), anti-TNF-α antibodies (2 µg/mL), or added TNF-α (10 ng/mL) on the intracellular growth of L. monocytogenes. Experiments were conducted as described in figure 2 (see caption for the definition of the growth index). Data are means (±SD) of 3 determinations. Differences between groups were assessed by use of Student's t test (*P &lt; .05). These experiments were performed twice, with very similar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A79120-B096-45FF-AAFC-88C8FDB17B4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of inducible nitric oxide synthase (iNOS) and of actin in control THP-1 cells and in cells exposed for 24 h at 37°C to granulocyte macrophage colony-stimulating factor (GM-CSF; 20 ng/ mL) or GM-CSF (20 ng/mL) plus anti-tumor necrosis factor (TNF)-α antibodies (2 µg/mL), as evidenced by Western blot analysis of cell lysates using anti iNOS and anti-actin antibodies, respectively. The migration distance of the bands corresponds to an estimated molecular weight of 118 (iNOS) and 47 (actin) kDa, respectively. The figures show the results of a photodensitometric scanning of the films in which the ratio of the iNOS to actin bands in each sample is expressed as the percentage of the value found in control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A79120-B096-45FF-AAFC-88C8FDB17B44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Role of nitric oxide and hydrogen peroxide in the impairment of the growth of Listeria monocytogenes induced by granulocyte macrophage colony-stimulating factor (GM-CSF) in THP-1 cells: influence of GM-CSF (20 ng/mL), GM-CSF (20 ng/mL) plus Nω-nitro-l-arginine methyl ester (l-NAME; 400 µmol/L), and catalase (1500 U/mL), and only L-NAME (400 µmol/L) and catalase (1500 U/mL), each in combination with GM-CSF (20 ng/mL). Cells incubated with l-NAME and catalase but without GM-CSF showed a bacterial growth similar to that observed when they were combined with GMCSF (data not shown). Experiments were conducted as described in figure 2 (see caption for the definition of the growth index). Data are means (αSD) of pooled data from 2 series of experiments (with 3 determinations in each series). Statistical analysis (Student's t test with P &lt; .05) showed that a, b, c, and e are different from one another but not c and d. a, Control; b, GM-CSF; c, GM-CSF, catalase, and l-NAME; d, GM-CSF and catalase; and e, GM-CSF and l-NAME.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A79120-B096-45FF-AAFC-88C8FDB17B44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08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4208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4208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4208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86/4208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86/4208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189, Issue 11, 1 June 2004, Pages 2101–2109,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https://doi.org/10.1086/420848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Characterization of granulocyte macrophagecolony-stimulating factor (GM-CSF) receptors in THP-1 cells. Main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721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189, Issue 11, 1 June 2004, Pages 2101–2109,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https://doi.org/10.1086/420848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Influence of granulocyte macrophage colony-stimulating factor (GM-CSF) on the intracellular growth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8115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189, Issue 11, 1 June 2004, Pages 2101–2109,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https://doi.org/10.1086/420848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1. </a:t>
            </a:r>
            <a:r>
              <a:rPr lang="en-US" altLang="en-US" b="0"/>
              <a:t>Influence of gentamicin and anti-granulocyte macrophage colony-stimulating factor receptor (GM-CSFRα)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0696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189, Issue 11, 1 June 2004, Pages 2101–2109,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https://doi.org/10.1086/420848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Secretion and role of tumor necrosis factor (TNF)-α in the impairment of growth of Listeria monocytogenes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956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189, Issue 11, 1 June 2004, Pages 2101–2109,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https://doi.org/10.1086/420848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Expression of inducible nitric oxide synthase (iNOS) and of actin in control THP-1 cells and in cells exposed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941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189, Issue 11, 1 June 2004, Pages 2101–2109,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https://doi.org/10.1086/420848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Role of nitric oxide and hydrogen peroxide in the impairment of the growth of Listeria monocytogenes induced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97200" y="1371600"/>
            <a:ext cx="31392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1. Characterization of granulocyte macrophagecolony-stimulating factor (GM-CSF) receptors in THP-1 cells. Main ...</vt:lpstr>
      <vt:lpstr>Figure 2. Influence of granulocyte macrophage colony-stimulating factor (GM-CSF) on the intracellular growth of ...</vt:lpstr>
      <vt:lpstr>Table 1. Influence of gentamicin and anti-granulocyte macrophage colony-stimulating factor receptor (GM-CSFRα) ...</vt:lpstr>
      <vt:lpstr>Figure 3. Secretion and role of tumor necrosis factor (TNF)-α in the impairment of growth of Listeria monocytogenes ...</vt:lpstr>
      <vt:lpstr>Figure 4. Expression of inducible nitric oxide synthase (iNOS) and of actin in control THP-1 cells and in cells exposed ...</vt:lpstr>
      <vt:lpstr>Figure 5. Role of nitric oxide and hydrogen peroxide in the impairment of the growth of Listeria monocytogenes induced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2024-04-26T05:08:55Z</dcterms:modified>
</cp:coreProperties>
</file>