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D0F50F-5CEC-4ABE-A9E6-1E6BE04C3A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8D66F-2A5E-45BD-B36D-2F3E1DC641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sequence in the face-processing task. Participants saw a fearful, happy, or scrambled version of a calm face in each trial, and no overt response was required. Each stimulus was presented for 1500 ms followed by jittered interstimulus interval (ISI) of 500, 2500, or 4500 ms, containing a central fixation circle. The images were converted to grayscale here for presentation purpose.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E9A49-9E2C-4A8A-9A3F-2694AB2B5C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600–613, </a:t>
            </a:r>
            <a:r>
              <a:rPr lang="en-US" altLang="en-US" sz="1000">
                <a:solidFill>
                  <a:srgbClr val="333333"/>
                </a:solidFill>
                <a:hlinkClick r:id="rId3"/>
              </a:rPr>
              <a:t>https://doi.org/10.1093/cercor/bhs341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sequence in the face-processing task. Participants saw a fearful, happy, or scrambled version of a calm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sequence in the face-processing task. Participants saw a fearful, happy, or scrambled version of a calm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2024-04-26T04:27:11Z</dcterms:modified>
</cp:coreProperties>
</file>