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0A4A3-B23F-4747-86DC-1486E29D78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F33DC-2722-4C77-B803-FEC9CAE82D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Pixel-by-pixel correlation of CBI data with IRAS 60 μm and the corrected IRAS 25-μm templates on LDN 1780. IRAS 60 μm correlates better in the more diffuse regions while IRAC 25 μm does better in the peak of the CBI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D4B12-9DDE-4C81-83D2-0107941790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856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414, Issue 3, July 2011, Pages 2424–2435,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https://doi.org/10.1111/j.1365-2966.2011.18562.x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 </a:t>
            </a:r>
            <a:r>
              <a:rPr lang="en-US" altLang="en-US" b="0"/>
              <a:t>Pixel-by-pixel correlation of CBI data with IRAS 60 μm and the corrected IRAS 25-μm templates on LDN 1780.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 Pixel-by-pixel correlation of CBI data with IRAS 60 μm and the corrected IRAS 25-μm templates on LDN 1780.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2024-04-26T03:35:27Z</dcterms:modified>
</cp:coreProperties>
</file>