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  <p:sldId id="283" r:id="rId10"/>
    <p:sldId id="286" r:id="rId11"/>
    <p:sldId id="289" r:id="rId12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tags" Target="tags/tag1.xml" /><Relationship Id="rId14" Type="http://schemas.openxmlformats.org/officeDocument/2006/relationships/presProps" Target="presProps.xml" /><Relationship Id="rId15" Type="http://schemas.openxmlformats.org/officeDocument/2006/relationships/viewProps" Target="viewProps.xml" /><Relationship Id="rId16" Type="http://schemas.openxmlformats.org/officeDocument/2006/relationships/theme" Target="theme/theme1.xml" /><Relationship Id="rId17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0413C4F-1A07-41E6-9D7F-50C5669E14E4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BAB9DA1-FC31-47DD-9586-54BADC25707C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(A) Daily rainfall (mm), (B) soil water deficit (W, mm), (C) mean predawn (±SE, n = 15) leaf water potential and (D) mean (±SE, n = 15) maximum root to leaf hydrodynamic pressure gradient (ΔΨ, MPa) of coppice and seedlings between December 2006 and April 2008.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2009. Published by Oxford University Press.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D48AF10-0E10-44FE-8D41-D286599A795C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Volumetric soil water fraction, as a function of soil depth for (A) coppice and (B) seedlings.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2009. Published by Oxford University Press.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D48AF10-0E10-44FE-8D41-D286599A795C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Diurnal course of leaf water potential (Ψleaf) for E. globulus coppice and seedlings during (A) December 2006 and (B) March 2007.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2009. Published by Oxford University Press.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D48AF10-0E10-44FE-8D41-D286599A795C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Leaf photosynthetic rate (A) as a function of leaf transpiration rate (E) on five diurnal measurements made between December 2006 and April 2008 (A–E). For each time period r2 and P values for fitted models were as follows: (A) December 2006: 0.88 and &lt; 0.0001; (B) March 2007: 0.81 and &lt; 0.0001; (C) June 2007: 0.65 and &lt; 0.0001; (D) December 2007: 0.34 and &lt; 0.0001; and (E) April 2008: 0.94 and &lt; 0.0001. Note that data obtained before sunrise and after sunset have been omitted and also note that coppice resprout and seedling data are pooled.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2009. Published by Oxford University Press.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D48AF10-0E10-44FE-8D41-D286599A795C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Daily integrated leaf-scale WUE, defined as the quotient of photosynthetic rate and transpiration rate (A/E), as a function of the daily average leaf-to-air vapour pressure difference (D) (note data for coppice and seedlings were pooled). The fitted exponential decay function has the equation: A/E = −3.12 + 10.03e((D − 0.90)/1.79) (r2 = 0.86). Also shown on the graph is a typical steady-state response of A/E to D for field-grown seedling E. globulus (Drake, unpublished data).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2009. Published by Oxford University Press.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D48AF10-0E10-44FE-8D41-D286599A795C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6.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Leaf photosynthetic rate (A) was positively correlated with stomatal conductance to water vapour (gw) in a linear fashion (r2 = 0.81, P &lt; 0.0001). Also shown on the graph is the same relationship for droughted E. globulus observed by Macfarlane et al. (2004b).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2009. Published by Oxford University Press.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D48AF10-0E10-44FE-8D41-D286599A795C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7.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Comparative plots of leaf photosynthetic rate (A) versus the intercellular partial pressure of CO2 (Pi) for coppice (A) and seedlings (B) (n = 4 for each). The fitted lines are rectangular hyperbolas: r2 = 0.96 for coppice and r2 = 0.97 for seedlings.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2009. Published by Oxford University Press.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D48AF10-0E10-44FE-8D41-D286599A795C}" type="slidenum">
              <a:rPr lang="en-US" altLang="en-US" sz="1200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8.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Leaf photosynthetic rate (A) as a function of PAR (or Qx in Eq. 2) for coppice and seedlings. The fitted lines are non-rectangular hyperbolas: r2 = 0.99 for coppice and r2 = 0.99 for seedlings. The models yielded the following values for coppice and seedlings, respectively: apparent quantum yield (Φ): 0.04 and 0.05; light-saturated photosynthetic rate (Amax*): 17.40 and 20.32 μmol m−2 s−1 and leaf dark respiration rate (rd): 1.86 and 1.44 μmol m−2 s−1.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2009. Published by Oxford University Press.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D48AF10-0E10-44FE-8D41-D286599A795C}" type="slidenum">
              <a:rPr lang="en-US" altLang="en-US" sz="1200"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9.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Total leaf chlorophyll (mg m−2) was positively correlated with leaf nitrogen content (%). The fitted linear model has the equation: total chlorophyll = 74.81 − 104.48 × leaf nitrogen (r2 = 0.40, P &lt; 0.01).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2009. Published by Oxford University Press.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D48AF10-0E10-44FE-8D41-D286599A795C}" type="slidenum">
              <a:rPr lang="en-US" altLang="en-US" sz="1200"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treephys/tpp00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treephys/tpp00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treephys/tpp00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treephys/tpp00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treephys/tpp00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treephys/tpp00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doi.org/10.1093/treephys/tpp00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8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hyperlink" Target="https://doi.org/10.1093/treephys/tpp00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9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hyperlink" Target="https://doi.org/10.1093/treephys/tpp00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0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Tree Physiol</a:t>
            </a:r>
            <a:r>
              <a:rPr lang="en-US" altLang="en-US" sz="1000">
                <a:solidFill>
                  <a:srgbClr val="333333"/>
                </a:solidFill>
              </a:rPr>
              <a:t>, Volume 29, Issue 5, May 2009, Pages 663–674,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https://doi.org/10.1093/treephys/tpp006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(A) Daily rainfall (mm), (B) soil water deficit (W, mm), (C) mean predawn (±SE, n = 15) leaf water potential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149600" y="1371600"/>
            <a:ext cx="2855404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Tree Physiol</a:t>
            </a:r>
            <a:r>
              <a:rPr lang="en-US" altLang="en-US" sz="1000">
                <a:solidFill>
                  <a:srgbClr val="333333"/>
                </a:solidFill>
              </a:rPr>
              <a:t>, Volume 29, Issue 5, May 2009, Pages 663–674,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https://doi.org/10.1093/treephys/tpp006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Volumetric soil water fraction, as a function of soil depth for (A) coppice and (B) seedlings.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819400" y="1371600"/>
            <a:ext cx="3506724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Tree Physiol</a:t>
            </a:r>
            <a:r>
              <a:rPr lang="en-US" altLang="en-US" sz="1000">
                <a:solidFill>
                  <a:srgbClr val="333333"/>
                </a:solidFill>
              </a:rPr>
              <a:t>, Volume 29, Issue 5, May 2009, Pages 663–674,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https://doi.org/10.1093/treephys/tpp006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Diurnal course of leaf water potential (Ψ</a:t>
            </a:r>
            <a:r>
              <a:rPr lang="en-US" altLang="en-US" b="0" baseline="-25000"/>
              <a:t>leaf</a:t>
            </a:r>
            <a:r>
              <a:rPr lang="en-US" altLang="en-US" b="0"/>
              <a:t>) for E. globulus coppice and seedlings during (A)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832100" y="1371600"/>
            <a:ext cx="348938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Tree Physiol</a:t>
            </a:r>
            <a:r>
              <a:rPr lang="en-US" altLang="en-US" sz="1000">
                <a:solidFill>
                  <a:srgbClr val="333333"/>
                </a:solidFill>
              </a:rPr>
              <a:t>, Volume 29, Issue 5, May 2009, Pages 663–674,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https://doi.org/10.1093/treephys/tpp006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4. </a:t>
            </a:r>
            <a:r>
              <a:rPr lang="en-US" altLang="en-US" b="0"/>
              <a:t>Leaf photosynthetic rate (A) as a function of leaf transpiration rate (E) on five diurnal measurements made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298700" y="1371600"/>
            <a:ext cx="4543522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Tree Physiol</a:t>
            </a:r>
            <a:r>
              <a:rPr lang="en-US" altLang="en-US" sz="1000">
                <a:solidFill>
                  <a:srgbClr val="333333"/>
                </a:solidFill>
              </a:rPr>
              <a:t>, Volume 29, Issue 5, May 2009, Pages 663–674,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https://doi.org/10.1093/treephys/tpp006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5. </a:t>
            </a:r>
            <a:r>
              <a:rPr lang="en-US" altLang="en-US" b="0"/>
              <a:t>Daily integrated leaf-scale WUE, defined as the quotient of photosynthetic rate and transpiration rate (A/E),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311400" y="1371600"/>
            <a:ext cx="4533254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Tree Physiol</a:t>
            </a:r>
            <a:r>
              <a:rPr lang="en-US" altLang="en-US" sz="1000">
                <a:solidFill>
                  <a:srgbClr val="333333"/>
                </a:solidFill>
              </a:rPr>
              <a:t>, Volume 29, Issue 5, May 2009, Pages 663–674,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https://doi.org/10.1093/treephys/tpp006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6. </a:t>
            </a:r>
            <a:r>
              <a:rPr lang="en-US" altLang="en-US" b="0"/>
              <a:t>Leaf photosynthetic rate (A) was positively correlated with stomatal conductance to water vapour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311400" y="1371600"/>
            <a:ext cx="4512857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Tree Physiol</a:t>
            </a:r>
            <a:r>
              <a:rPr lang="en-US" altLang="en-US" sz="1000">
                <a:solidFill>
                  <a:srgbClr val="333333"/>
                </a:solidFill>
              </a:rPr>
              <a:t>, Volume 29, Issue 5, May 2009, Pages 663–674,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https://doi.org/10.1093/treephys/tpp006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7. </a:t>
            </a:r>
            <a:r>
              <a:rPr lang="en-US" altLang="en-US" b="0"/>
              <a:t>Comparative plots of leaf photosynthetic rate (A) versus the intercellular partial pressure of CO</a:t>
            </a:r>
            <a:r>
              <a:rPr lang="en-US" altLang="en-US" b="0" baseline="-25000"/>
              <a:t>2</a:t>
            </a:r>
            <a:r>
              <a:rPr lang="en-US" altLang="en-US" b="0"/>
              <a:t>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03834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Tree Physiol</a:t>
            </a:r>
            <a:r>
              <a:rPr lang="en-US" altLang="en-US" sz="1000">
                <a:solidFill>
                  <a:srgbClr val="333333"/>
                </a:solidFill>
              </a:rPr>
              <a:t>, Volume 29, Issue 5, May 2009, Pages 663–674,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https://doi.org/10.1093/treephys/tpp006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8. </a:t>
            </a:r>
            <a:r>
              <a:rPr lang="en-US" altLang="en-US" b="0"/>
              <a:t>Leaf photosynthetic rate (A) as a function of PAR (or Q</a:t>
            </a:r>
            <a:r>
              <a:rPr lang="en-US" altLang="en-US" b="0" baseline="-25000"/>
              <a:t>x</a:t>
            </a:r>
            <a:r>
              <a:rPr lang="en-US" altLang="en-US" b="0"/>
              <a:t> in Eq. 2) for coppice and seedlings. The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324100" y="1371600"/>
            <a:ext cx="448510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Tree Physiol</a:t>
            </a:r>
            <a:r>
              <a:rPr lang="en-US" altLang="en-US" sz="1000">
                <a:solidFill>
                  <a:srgbClr val="333333"/>
                </a:solidFill>
              </a:rPr>
              <a:t>, Volume 29, Issue 5, May 2009, Pages 663–674,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https://doi.org/10.1093/treephys/tpp006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9. </a:t>
            </a:r>
            <a:r>
              <a:rPr lang="en-US" altLang="en-US" b="0"/>
              <a:t>Total leaf chlorophyll (mg m</a:t>
            </a:r>
            <a:r>
              <a:rPr lang="en-US" altLang="en-US" b="0" baseline="30000"/>
              <a:t>−2</a:t>
            </a:r>
            <a:r>
              <a:rPr lang="en-US" altLang="en-US" b="0"/>
              <a:t>) was positively correlated with leaf nitrogen content (%). The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222500" y="1371600"/>
            <a:ext cx="4686834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27</Paragraphs>
  <Slides>9</Slides>
  <Notes>9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baseType="lpstr" size="10">
      <vt:lpstr>13_Office Theme</vt:lpstr>
      <vt:lpstr>Figure 1. (A) Daily rainfall (mm), (B) soil water deficit (W, mm), (C) mean predawn (±SE, n = 15) leaf water potential ...</vt:lpstr>
      <vt:lpstr>Figure 2. Volumetric soil water fraction, as a function of soil depth for (A) coppice and (B) seedlings.
</vt:lpstr>
      <vt:lpstr>Figure 3. Diurnal course of leaf water potential (Ψleaf) for E. globulus coppice and seedlings during (A) ...</vt:lpstr>
      <vt:lpstr>Figure 4. Leaf photosynthetic rate (A) as a function of leaf transpiration rate (E) on five diurnal measurements made ...</vt:lpstr>
      <vt:lpstr>Figure 5. Daily integrated leaf-scale WUE, defined as the quotient of photosynthetic rate and transpiration rate (A/E), ...</vt:lpstr>
      <vt:lpstr>Figure 6. Leaf photosynthetic rate (A) was positively correlated with stomatal conductance to water vapour ...</vt:lpstr>
      <vt:lpstr>Figure 7. Comparative plots of leaf photosynthetic rate (A) versus the intercellular partial pressure of CO2 ...</vt:lpstr>
      <vt:lpstr>Figure 8. Leaf photosynthetic rate (A) as a function of PAR (or Qx in Eq. 2) for coppice and seedlings. The ...</vt:lpstr>
      <vt:lpstr>Figure 9. Total leaf chlorophyll (mg m−2) was positively correlated with leaf nitrogen content (%). The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2024-04-26T17:11:04Z</dcterms:modified>
</cp:coreProperties>
</file>