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F50681-C197-43C5-91B0-675EAFA5F1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A831B-0DC6-4884-9603-9FD90FB135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Composition of the plant family repeat databases. The numbers for each of the five repeat super‐classes and major classes within the four plant family repeat databases are shown.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7DECD-DDB5-496E-8B99-6FAF817717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09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suppl_1, 1 January 2004, Pages D360–D363,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Composition of the plant family repeat databases. The numbers for each of the five repeat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93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Composition of the plant family repeat databases. The numbers for each of the five repeat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2024-04-27T04:21:05Z</dcterms:modified>
</cp:coreProperties>
</file>