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D8E9590-05B6-4976-B04E-7B5B92F5A61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3C7E14E-D023-40CB-996E-29EF0A9D7EE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Overview of MetaboAnalyst 2.0. This figure summarizes the main modules, functions and features in MetaboAnalyst 2.0. Black arrows show the flow of information from the input data to the data processing module to the four major analytical modules including: (i) multi-group statistical analysis; (ii) time-series analysis; (iii) enrichment analysis and (iv) pathway analysis. Also illustrated are a number of utilities for data quality checking, metabolite name/ID conversion, peak searching, and compound annotation.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B4F77D4-2A04-4BFC-9407-339218360FA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s374" TargetMode="External" /><Relationship Id="rId4" Type="http://schemas.openxmlformats.org/officeDocument/2006/relationships/image" Target="../media/image1.png" /><Relationship Id="rId5" Type="http://schemas.openxmlformats.org/officeDocument/2006/relationships/image" Target="../media/image2.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40, Issue W1, 1 July 2012, Pages W127–W133, </a:t>
            </a:r>
            <a:r>
              <a:rPr lang="en-US" altLang="en-US" sz="1000">
                <a:solidFill>
                  <a:srgbClr val="333333"/>
                </a:solidFill>
                <a:hlinkClick r:id="rId3"/>
              </a:rPr>
              <a:t>https://doi.org/10.1093/nar/gks374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Overview of MetaboAnalyst 2.0. This figure summarizes the main modules, functions and features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972306"/>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Overview of MetaboAnalyst 2.0. This figure summarizes the main modules, functions and features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2024-09-20T06:20:39Z</dcterms:modified>
</cp:coreProperties>
</file>