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29CE9-05AE-4EA1-88CA-9F527633B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55543-ED9E-4279-83B2-2E9B3A861F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56232-38C6-45D1-93CE-6C6A8CBA91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2024-04-26T23:29:41Z</dcterms:modified>
</cp:coreProperties>
</file>