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866C30-1269-4D9D-A090-B9545F69C9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FDB43A-5D4E-4376-A2C1-F7EE4181AE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Kaplan–Meier curves demonstrating the probability of freedom from death, transplant, or ventricular assist device after cardiac resynchronization therapy (CRT) comparing patients with left bundle branch block (LBBB), to those with non-LBBB with or without significant radial dyssynchrony (top panel) or with or without interventricular mechanical delay (IVMD) (bottom panel). Non-LBBB patients with dyssynchrony had similar outcome as those with LBBB, whereas Non-LBBB patients without dyssynchrony had a less favourable outcome.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AEBAFC-218A-4AEC-AFF2-B0140D3096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s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21, November 2012, Pages 2680–2691, </a:t>
            </a:r>
            <a:r>
              <a:rPr lang="en-US" altLang="en-US" sz="1000">
                <a:solidFill>
                  <a:srgbClr val="333333"/>
                </a:solidFill>
                <a:hlinkClick r:id="rId3"/>
              </a:rPr>
              <a:t>https://doi.org/10.1093/eurheartj/ehs013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Kaplan–Meier curves demonstrating the probability of freedom from death, transplant, or ventricular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Kaplan–Meier curves demonstrating the probability of freedom from death, transplant, or ventricular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2024-04-27T04:43:31Z</dcterms:modified>
</cp:coreProperties>
</file>