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DAA7F3-E6DB-4574-A085-E12C2AEE629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F57845-00A1-4013-8C52-078F84A8142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Grand-averaged non-dyslexic /ba/ (A) and /pa/ (B) AEPs from 63 electrodes. In the top panel, AEPs are shown distributed over the scalp (negative polarity is up). In the bottom panel, the same AEPs are shown superimposed from all electrodes to faciliate component identification. /Ba/ and /pa/ AEPs are shown alongside corresponding /ba/ and /pa/ oscillograms to illustrate how non-dyslexic AEPs are determined by the temporal structure of these two VOT-differing speech stimuli. A supplementary voiced-CV-specific component peaking at ∼240 ms (asterisk) is observed uniquely for /ba/ and corresponds to the processing of the release burst which occurs long after the onset of voicing in the case of French voiced stop CVs.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4A9378-59EC-40ED-A97F-CD8885BD95D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3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10, October 2005, Pages 1524–1534, </a:t>
            </a:r>
            <a:r>
              <a:rPr lang="en-US" altLang="en-US" sz="1000">
                <a:solidFill>
                  <a:srgbClr val="333333"/>
                </a:solidFill>
                <a:hlinkClick r:id="rId3"/>
              </a:rPr>
              <a:t>https://doi.org/10.1093/cercor/bhi031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Grand-averaged non-dyslexic /ba/ (A) and /pa/ (B) AEPs from 63 electrodes. In the top panel, AEPs are shown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Grand-averaged non-dyslexic /ba/ (A) and /pa/ (B) AEPs from 63 electrodes. In the top panel, AEPs are shown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2024-04-26T18:56:38Z</dcterms:modified>
</cp:coreProperties>
</file>