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FF5DB1-51B4-484F-8FC5-12FC342D7D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C1C0B-1021-4AF3-94A9-A48A112CB3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Symptom severity ratings on irritability for all students at five times per day collapsed across days.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88DDC8-5318-4511-8427-546017C065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8, December 2009, Pages 791–796,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Symptom severity ratings on irritability for all students at five times per day collapsed across days.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Symptom severity ratings on irritability for all students at five times per day collapsed across days.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2024-04-26T11:01:03Z</dcterms:modified>
</cp:coreProperties>
</file>