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D105BB-4100-4EBD-A4FB-43B337412C1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74B09E-9DEF-43E9-BB3C-8BBE895FE8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probability over all body parts for activation within cytoarchitectonically defined areas OP 1–4. The probability for activation following stimulation of a specific body part within a given area was calculated as the union of the mean probabilities (across all voxel assigned to this area) for left- and right-sided stimulations. Asterisks denote significant differences in the mean probability for activation between different areas (P &lt; 0.05, corrected for multiple comparisons).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465E3B-2686-4C25-89CC-CA467E786E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8, August 2007, Pages 1800–1811,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Mean probability over all body parts for activation within cytoarchitectonically defined areas OP 1–4.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Mean probability over all body parts for activation within cytoarchitectonically defined areas OP 1–4.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2024-04-26T21:41:15Z</dcterms:modified>
</cp:coreProperties>
</file>