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2E5AC67-A7D2-42A4-A0A3-0A17415D559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2267BEE-E6B9-475B-AE8D-E59BAEEF487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Schematic illustration of the involvement of cell cycle regulatory proteins in cell division. During the cell division cycle, expression and activity of Cdks and cyclins, the positive regulatory subunits of Cdks, are regulated in a phase-dependent manner. The activity of cyclin–Cdk complexes is negatively controlled by inhibitors of the Ink4 family (p15Ink4b, p16Ink4a, p18Ink4c, p19Ink4d) and of the Cip/Kip family (p21Waf1/Cip1, p27Kip1, p57Kip2). G0, stationary phase; G1, first gap phase; R, restriction point; S, DNA synthesis phase; G2, second gap phase; M, mitosis phase.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5398FC0-A0F7-42DE-AEB6-CA92240511C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09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8, August 2007, Pages 1821–1829, </a:t>
            </a:r>
            <a:r>
              <a:rPr lang="en-US" altLang="en-US" sz="1000">
                <a:solidFill>
                  <a:srgbClr val="333333"/>
                </a:solidFill>
                <a:hlinkClick r:id="rId3"/>
              </a:rPr>
              <a:t>https://doi.org/10.1093/cercor/bhl091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Schematic illustration of the involvement of cell cycle regulatory proteins in cell division. During the cell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Schematic illustration of the involvement of cell cycle regulatory proteins in cell division. During the cell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2024-09-20T01:20:31Z</dcterms:modified>
</cp:coreProperties>
</file>