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DB550-3C32-485B-855C-BC6D78EBB76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44D3D8-B52E-4A60-95DC-16E168DEC6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involvement of cell cycle regulatory proteins in cell division. During the cell division cycle, expression and activity of Cdks and cyclins, the positive regulatory subunits of Cdks, are regulated in a phase-dependent manner. The activity of cyclin–Cdk complexes is negatively controlled by inhibitors of the Ink4 family (p15Ink4b, p16Ink4a, p18Ink4c, p19Ink4d) and of the Cip/Kip family (p21Waf1/Cip1, p27Kip1, p57Kip2). G0, stationary phase; G1, first gap phase; R, restriction point; S, DNA synthesis phase; G2, second gap phase; M, mitosis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7AB741-67CE-4C0E-A5A0-210C444BD5A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1821–1829, </a:t>
            </a:r>
            <a:r>
              <a:rPr lang="en-US" altLang="en-US" sz="1000">
                <a:solidFill>
                  <a:srgbClr val="333333"/>
                </a:solidFill>
                <a:hlinkClick r:id="rId3"/>
              </a:rPr>
              <a:t>https://doi.org/10.1093/cercor/bhl091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involvement of cell cycle regulatory proteins in cell division. During the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involvement of cell cycle regulatory proteins in cell division. During the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2024-09-19T04:57:26Z</dcterms:modified>
</cp:coreProperties>
</file>