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709392-9EB5-451C-872F-31BA4475A7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2973DC-85C7-481F-AB3A-672B877E62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574D5-0EE0-439C-8989-5F4FADE567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2024-04-26T03:24:37Z</dcterms:modified>
</cp:coreProperties>
</file>