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8D514-5441-4DDD-B43E-D2E4AEC433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74B84-6914-4BB7-BEC9-34DCF2123E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nicotine yield, content, and yield-to-content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C026D-2230-4BC0-8CBE-7ACDEB3A66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nicotine yield (mg/cig) by manufacturer.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Society for Research on Nicotine and Tobacco.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C026D-2230-4BC0-8CBE-7ACDEB3A66C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t2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tr/ntt2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16, Issue 6, June 2014, Pages 753–758,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https://doi.org/10.1093/ntr/ntt219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Trends in nicotine yield, content, and yield-to-content ratio.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26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16, Issue 6, June 2014, Pages 753–758,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https://doi.org/10.1093/ntr/ntt219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nicotine yield (mg/cig) by manufacturer.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276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Trends in nicotine yield, content, and yield-to-content ratio.
</vt:lpstr>
      <vt:lpstr>Figure 2. Mean nicotine yield (mg/cig) by manufacturer.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2024-04-27T03:18:38Z</dcterms:modified>
</cp:coreProperties>
</file>