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655CBD-8F3C-48D8-B6F2-B05589A382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C1BBF0-B551-4C1D-9585-5C26415326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894FD0-F5FF-41A4-831F-531A98D4DB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2024-04-26T05:36:16Z</dcterms:modified>
</cp:coreProperties>
</file>