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7E39E-2319-49F3-8441-BBF9515C46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F804F-4A86-4150-BD61-2C7699E134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interaction between Memory Instruction (Cue) and Outcome. The crosshairs indicate an area in right insula/inferior frontal gyrus that was more active when participants were going to succeed in their intention (F-forget or R-remember) than when they were going to fail (R-forget or F-remember). The activation in this area is graphed in the lower right. The same pattern was evident in the thalamus, which can be seen in the axial slice and is denoted by the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2F2941-E2FA-42EC-832B-E9BF1582ED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interaction between Memory Instruction (Cue) and Outcome. The crosshairs indicate an area in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interaction between Memory Instruction (Cue) and Outcome. The crosshairs indicate an area in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2024-04-26T17:53:40Z</dcterms:modified>
</cp:coreProperties>
</file>